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442" autoAdjust="0"/>
  </p:normalViewPr>
  <p:slideViewPr>
    <p:cSldViewPr>
      <p:cViewPr>
        <p:scale>
          <a:sx n="50" d="100"/>
          <a:sy n="50" d="100"/>
        </p:scale>
        <p:origin x="-1956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011C3-A7A5-4047-939F-40B95EFD315B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5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 descr="hình nền mầm non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09600" y="6096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UỶ BAN NHÂN DÂN QUẬN 8 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1828800" y="1066800"/>
            <a:ext cx="5217326" cy="4616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TRƯỜNG MẦM NON VƯỜN HỒNG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2743200" y="1447800"/>
            <a:ext cx="35550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LỚP: MẦM (3 – 4 TUỔI)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62000" y="2819400"/>
            <a:ext cx="77096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346325" algn="l"/>
              </a:tabLs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NỘI DUNG HỌC NGÀY THỨ BA (19/5/2020)</a:t>
            </a: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52600" y="4495800"/>
            <a:ext cx="55563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Âm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nhạc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hát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Thật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đáng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yêu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hình nền mầm no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s://f6.photo.talk.zdn.vn/670893599885872905/d600c8e7ca3b3065692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90600"/>
            <a:ext cx="7543800" cy="57912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39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54</cp:revision>
  <dcterms:created xsi:type="dcterms:W3CDTF">2020-04-11T02:34:12Z</dcterms:created>
  <dcterms:modified xsi:type="dcterms:W3CDTF">2020-05-11T23:52:37Z</dcterms:modified>
</cp:coreProperties>
</file>